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60" d="100"/>
          <a:sy n="60" d="100"/>
        </p:scale>
        <p:origin x="19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609217-2022-46AF-9000-57E1D4167C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9C67707-BC27-44C3-8BCA-C147CE2CEC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C2258F3-2F22-4B04-AD10-0F93C0E1E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2A4A4-A0C1-4474-9DF5-07E5DFB0096D}" type="datetimeFigureOut">
              <a:rPr lang="es-MX" smtClean="0"/>
              <a:t>15/04/2026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45EE638-47CC-4113-89DE-959938312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5958832-627C-4C50-B525-2DD909227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B56D3-0DC1-44B4-9371-BB807967ACF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56988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F9344D-1981-4D59-9BC8-4F9F8D5C5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E2B14DB-AE38-4823-91A8-D27D0891C7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0FB54EC-7FCB-4D81-89F9-A97042CD6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2A4A4-A0C1-4474-9DF5-07E5DFB0096D}" type="datetimeFigureOut">
              <a:rPr lang="es-MX" smtClean="0"/>
              <a:t>15/04/2026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96C293D-CE54-471D-881E-58E9295DA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357DC0E-3578-441D-9094-1E07E3F05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B56D3-0DC1-44B4-9371-BB807967ACF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36450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7B18AD4-72AB-49F2-825A-54D95EDECB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C23DE1B-B6DB-41D0-8802-620C06DC0D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E496B73-46BB-4B01-B599-DF7565ACA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2A4A4-A0C1-4474-9DF5-07E5DFB0096D}" type="datetimeFigureOut">
              <a:rPr lang="es-MX" smtClean="0"/>
              <a:t>15/04/2026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D920BC-DD80-4822-8FF2-4AB43FA40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176151-FA71-4B86-A9D2-DC398AF9A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B56D3-0DC1-44B4-9371-BB807967ACF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92952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2CB7F1-4056-458C-9E02-8F6AC6261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F5AD68-97F7-4A0C-9FBE-09770DDD0A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0D39E6-2836-4E99-98C6-9B4385B82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2A4A4-A0C1-4474-9DF5-07E5DFB0096D}" type="datetimeFigureOut">
              <a:rPr lang="es-MX" smtClean="0"/>
              <a:t>15/04/2026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CD48A38-0C62-4C19-B01B-FD1793F19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2B35A8A-B5BE-4E1A-A71B-F5C461418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B56D3-0DC1-44B4-9371-BB807967ACF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702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ECC5F3-F50D-4EA0-8047-4145E4D7A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FD8A3FE-0832-4C4C-B2FD-538A8017C6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4E37AA6-C344-4BCD-BA25-32654E425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2A4A4-A0C1-4474-9DF5-07E5DFB0096D}" type="datetimeFigureOut">
              <a:rPr lang="es-MX" smtClean="0"/>
              <a:t>15/04/2026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4A825D8-38CB-45AE-9FD0-AE1AB6B36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4363BB7-3230-4907-8B37-DF729C3C1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B56D3-0DC1-44B4-9371-BB807967ACF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67962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106BA7-F52A-4C94-AEE6-44394B3C7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A52258-6477-4B2E-BBE5-3D44F41C40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09E2BD3-D492-4735-AFF1-6E0389D16C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3858404-4084-4244-B87D-24C5C5207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2A4A4-A0C1-4474-9DF5-07E5DFB0096D}" type="datetimeFigureOut">
              <a:rPr lang="es-MX" smtClean="0"/>
              <a:t>15/04/2026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62C0A98-CD5C-4E29-B423-833F4FF8D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0F036AA-9E4B-405C-94B9-5BC8B9030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B56D3-0DC1-44B4-9371-BB807967ACF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7590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AE203B-7FF4-496B-9C50-8CBF85CC8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80EF1C0-4927-4ED7-AB86-F86B305AED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D855F7C-7CAF-4DF1-8C97-26DF584A8A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E89F958-5629-4ED5-8AD6-7FFD6CFFF6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36FCD7B-E10E-4460-8FD6-B5F735B14C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7F56BBA-34C7-4CC8-806A-B4AB3880F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2A4A4-A0C1-4474-9DF5-07E5DFB0096D}" type="datetimeFigureOut">
              <a:rPr lang="es-MX" smtClean="0"/>
              <a:t>15/04/2026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313B603-D099-4455-9996-A7292BA8E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61598E5-15A9-4EC0-9397-89624E66C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B56D3-0DC1-44B4-9371-BB807967ACF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58282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C03F2B-5C8D-4283-BA0F-6D0DB32F7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34A5974-D6F5-48EE-9566-4D79BE76B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2A4A4-A0C1-4474-9DF5-07E5DFB0096D}" type="datetimeFigureOut">
              <a:rPr lang="es-MX" smtClean="0"/>
              <a:t>15/04/2026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29C8082-10C2-43FB-8A20-4BBD127EE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A67D4A0-D7C5-4059-B635-33B227FF7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B56D3-0DC1-44B4-9371-BB807967ACF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7779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70F9CFD-DD10-4582-B7E0-F719C251F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2A4A4-A0C1-4474-9DF5-07E5DFB0096D}" type="datetimeFigureOut">
              <a:rPr lang="es-MX" smtClean="0"/>
              <a:t>15/04/2026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C632328-19F9-49FF-8820-6EDA63F9A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C86591F-D175-4391-B379-0E60B9ED8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B56D3-0DC1-44B4-9371-BB807967ACF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90430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62DEB-6BD8-4AAF-BB13-58074AB49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8896B26-86C2-4902-9A54-4D86097056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371C4FF-5776-4811-934B-22DD989648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E88C8BE-6543-4B85-8D92-A3C99A094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2A4A4-A0C1-4474-9DF5-07E5DFB0096D}" type="datetimeFigureOut">
              <a:rPr lang="es-MX" smtClean="0"/>
              <a:t>15/04/2026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ADFF7BD-B9A4-4228-AA2A-B2F6A3B50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573E24B-15EA-4057-ADB1-7965C8F0F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B56D3-0DC1-44B4-9371-BB807967ACF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9498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6B1CE6-1734-461E-9AC9-13B8FFE4F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EAEDF63-C1D7-42AF-ABAD-AF898B304B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2B2B9C1-A6A5-42B0-8F89-2F130743D2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985C244-CBD4-4B38-A57B-5846E0218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2A4A4-A0C1-4474-9DF5-07E5DFB0096D}" type="datetimeFigureOut">
              <a:rPr lang="es-MX" smtClean="0"/>
              <a:t>15/04/2026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6768EF6-FA59-4849-9519-F04C54CD9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FA1AB8E-0DE1-4A2F-B3E0-A63DE4A23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B56D3-0DC1-44B4-9371-BB807967ACF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78150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DE051A4-4FE1-4E6F-A087-6887DDB7F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4C83A1B-F072-43D2-B7D2-84CD73E1F0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F12F409-76CA-4F52-A86D-ED7D5CB169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2A4A4-A0C1-4474-9DF5-07E5DFB0096D}" type="datetimeFigureOut">
              <a:rPr lang="es-MX" smtClean="0"/>
              <a:t>15/04/2026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CCD1B2F-B145-4C64-929E-971F95D140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88E78F4-7A7F-412A-A7B6-F88675E7F0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AB56D3-0DC1-44B4-9371-BB807967ACF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25607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8.pn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12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6.png"/><Relationship Id="rId5" Type="http://schemas.openxmlformats.org/officeDocument/2006/relationships/image" Target="../media/image2.png"/><Relationship Id="rId10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F4F48B6-81E6-455A-9215-E2A900B6F6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16977"/>
            <a:ext cx="5522688" cy="1412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269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>
            <a:extLst>
              <a:ext uri="{FF2B5EF4-FFF2-40B4-BE49-F238E27FC236}">
                <a16:creationId xmlns:a16="http://schemas.microsoft.com/office/drawing/2014/main" id="{7DEF96C7-0528-4D29-9851-AE09830D1A1B}"/>
              </a:ext>
            </a:extLst>
          </p:cNvPr>
          <p:cNvSpPr/>
          <p:nvPr/>
        </p:nvSpPr>
        <p:spPr>
          <a:xfrm>
            <a:off x="5500978" y="2279982"/>
            <a:ext cx="3785624" cy="156635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337A303D-050F-46FC-9AE7-5F58AC3AF392}"/>
              </a:ext>
            </a:extLst>
          </p:cNvPr>
          <p:cNvSpPr/>
          <p:nvPr/>
        </p:nvSpPr>
        <p:spPr>
          <a:xfrm>
            <a:off x="3908189" y="5291646"/>
            <a:ext cx="1661163" cy="156635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54850778-9ECB-40F8-8890-5D41E9CF5873}"/>
              </a:ext>
            </a:extLst>
          </p:cNvPr>
          <p:cNvSpPr/>
          <p:nvPr/>
        </p:nvSpPr>
        <p:spPr>
          <a:xfrm>
            <a:off x="582046" y="3353762"/>
            <a:ext cx="4081501" cy="156635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D85A8D74-E53E-4776-B361-61DEA1FD197A}"/>
              </a:ext>
            </a:extLst>
          </p:cNvPr>
          <p:cNvSpPr/>
          <p:nvPr/>
        </p:nvSpPr>
        <p:spPr>
          <a:xfrm>
            <a:off x="5569353" y="285127"/>
            <a:ext cx="3785624" cy="172031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B9F8D83-456F-4589-8D6B-8FC7B6B80E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002" y="619998"/>
            <a:ext cx="3160782" cy="117348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4B0EA4F-6A58-4595-80C3-03958D9AAB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85" y="3556294"/>
            <a:ext cx="3785624" cy="116129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80E90ED5-76BB-4FF2-BE4B-89B4F7BD8D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108" y="1793480"/>
            <a:ext cx="4081501" cy="104877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1EEABE2-2965-419C-B6E6-FAA13295C8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109" y="393533"/>
            <a:ext cx="3624079" cy="926594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B129C6FC-BD81-43E0-AC07-9D5E014AF2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978" y="5257638"/>
            <a:ext cx="1426382" cy="1426382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C269F7E0-DE53-4C9C-9A6C-C2346F5C45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46" y="5291646"/>
            <a:ext cx="1426381" cy="1426381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BA012C0B-2720-4395-BA15-8B364B6935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285" y="5431619"/>
            <a:ext cx="1366969" cy="1366969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46D6D03E-F50A-4EA0-8511-8A938EB7306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352" y="2381962"/>
            <a:ext cx="3437491" cy="1215983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C6A6A218-4342-432F-BA8C-A6D90760CDD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157" y="4079512"/>
            <a:ext cx="3330472" cy="1178126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2144D762-354F-427B-9F6C-4D54ABAF518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6612" y="227990"/>
            <a:ext cx="1466279" cy="1834586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8D8805B5-7400-43FC-813A-94EA891D5C6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852" y="2565548"/>
            <a:ext cx="1834586" cy="1834586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EB41BEB5-1ACC-47B1-BC86-72DE49E2AC5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5643" y="4570574"/>
            <a:ext cx="2199947" cy="2199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025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3AB18C-1F3E-44C5-A45A-E32436980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5092" y="2273806"/>
            <a:ext cx="8232142" cy="1325563"/>
          </a:xfrm>
        </p:spPr>
        <p:txBody>
          <a:bodyPr/>
          <a:lstStyle/>
          <a:p>
            <a:endParaRPr lang="es-MX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351BAE62-979D-492F-84E7-2866101AE1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78968"/>
            <a:ext cx="5158650" cy="1325562"/>
          </a:xfr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BF908E6-F151-463A-8E4F-7CD6A18058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8535" y="5594209"/>
            <a:ext cx="3148699" cy="111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817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3AB18C-1F3E-44C5-A45A-E32436980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1587" y="2766218"/>
            <a:ext cx="8232142" cy="1325563"/>
          </a:xfrm>
        </p:spPr>
        <p:txBody>
          <a:bodyPr/>
          <a:lstStyle/>
          <a:p>
            <a:endParaRPr lang="es-MX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351BAE62-979D-492F-84E7-2866101AE1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78968"/>
            <a:ext cx="5158650" cy="1325562"/>
          </a:xfr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FB2EBA5-9DA9-484A-9DE0-0B85A3363B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96" y="4345457"/>
            <a:ext cx="5824740" cy="2060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734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381373-A0B2-4782-ABA3-02C6339FD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EACED78-3B0B-4DB4-B319-7F9D5A6156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54E914D-4C53-4C4C-8DD7-7B6D4DB784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759" y="2589268"/>
            <a:ext cx="5522688" cy="141202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0B0FCFD-43CC-4FA2-BCFA-29A727E6E3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4103" y="0"/>
            <a:ext cx="3668056" cy="1297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218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B1B37F-198C-417D-886B-319A79E6D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F0F35-5647-4A49-B63F-47E914D88F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4">
            <a:extLst>
              <a:ext uri="{FF2B5EF4-FFF2-40B4-BE49-F238E27FC236}">
                <a16:creationId xmlns:a16="http://schemas.microsoft.com/office/drawing/2014/main" id="{0DB598E3-15FD-4E60-935E-06BD2AC4FD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939" y="2675732"/>
            <a:ext cx="5158650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555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6070F2-EDFA-4A23-B77A-6CB463750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FE4B00-E716-4916-9B95-9C28375E09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53643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E20BFC-2CAF-4C31-9DBB-4604970E3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AB1640-327E-4984-9A80-27C9F003BF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4">
            <a:extLst>
              <a:ext uri="{FF2B5EF4-FFF2-40B4-BE49-F238E27FC236}">
                <a16:creationId xmlns:a16="http://schemas.microsoft.com/office/drawing/2014/main" id="{57E54902-316F-468E-A76D-9E6282F209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42" y="230188"/>
            <a:ext cx="3249478" cy="834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486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B1DC1E-64B6-47D6-9051-5393E358F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091DA6A-CDA9-44D2-B4E2-7B7D5312B7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776427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3E8765-0025-412D-B7C9-7ED429D2B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C7021B-74CE-40AF-B3BC-1D6F63E2BC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069611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0</Words>
  <Application>Microsoft Office PowerPoint</Application>
  <PresentationFormat>Panorámica</PresentationFormat>
  <Paragraphs>0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posgr</dc:creator>
  <cp:lastModifiedBy>posgr</cp:lastModifiedBy>
  <cp:revision>4</cp:revision>
  <dcterms:created xsi:type="dcterms:W3CDTF">2026-04-16T01:22:37Z</dcterms:created>
  <dcterms:modified xsi:type="dcterms:W3CDTF">2026-04-16T01:58:46Z</dcterms:modified>
</cp:coreProperties>
</file>