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09217-2022-46AF-9000-57E1D4167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67707-BC27-44C3-8BCA-C147CE2CE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258F3-2F22-4B04-AD10-0F93C0E1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EE638-47CC-4113-89DE-95993831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58832-627C-4C50-B525-2DD90922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98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9344D-1981-4D59-9BC8-4F9F8D5C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2B14DB-AE38-4823-91A8-D27D0891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B54EC-7FCB-4D81-89F9-A97042CD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C293D-CE54-471D-881E-58E9295D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7DC0E-3578-441D-9094-1E07E3F0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B18AD4-72AB-49F2-825A-54D95EDE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3DE1B-B6DB-41D0-8802-620C06DC0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96B73-46BB-4B01-B599-DF7565AC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920BC-DD80-4822-8FF2-4AB43FA4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176151-FA71-4B86-A9D2-DC398AF9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95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CB7F1-4056-458C-9E02-8F6AC626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5AD68-97F7-4A0C-9FBE-09770DDD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0D39E6-2836-4E99-98C6-9B4385B8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D48A38-0C62-4C19-B01B-FD1793F1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35A8A-B5BE-4E1A-A71B-F5C46141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C5F3-F50D-4EA0-8047-4145E4D7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8A3FE-0832-4C4C-B2FD-538A8017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37AA6-C344-4BCD-BA25-32654E42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A825D8-38CB-45AE-9FD0-AE1AB6B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363BB7-3230-4907-8B37-DF729C3C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9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06BA7-F52A-4C94-AEE6-44394B3C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52258-6477-4B2E-BBE5-3D44F41C4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9E2BD3-D492-4735-AFF1-6E0389D16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58404-4084-4244-B87D-24C5C520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2C0A98-CD5C-4E29-B423-833F4FF8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036AA-9E4B-405C-94B9-5BC8B903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E203B-7FF4-496B-9C50-8CBF85CC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EF1C0-4927-4ED7-AB86-F86B305A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855F7C-7CAF-4DF1-8C97-26DF584A8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89F958-5629-4ED5-8AD6-7FFD6CFFF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FCD7B-E10E-4460-8FD6-B5F735B14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F56BBA-34C7-4CC8-806A-B4AB3880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13B603-D099-4455-9996-A7292BA8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1598E5-15A9-4EC0-9397-89624E66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2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03F2B-5C8D-4283-BA0F-6D0DB32F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4A5974-D6F5-48EE-9566-4D79BE76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9C8082-10C2-43FB-8A20-4BBD127E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67D4A0-D7C5-4059-B635-33B227F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7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0F9CFD-DD10-4582-B7E0-F719C251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632328-19F9-49FF-8820-6EDA63F9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86591F-D175-4391-B379-0E60B9ED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4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62DEB-6BD8-4AAF-BB13-58074AB4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96B26-86C2-4902-9A54-4D860970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1C4FF-5776-4811-934B-22DD98964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88C8BE-6543-4B85-8D92-A3C99A09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FF7BD-B9A4-4228-AA2A-B2F6A3B5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3E24B-15EA-4057-ADB1-7965C8F0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9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1CE6-1734-461E-9AC9-13B8FFE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AEDF63-C1D7-42AF-ABAD-AF898B304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B2B9C1-A6A5-42B0-8F89-2F130743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85C244-CBD4-4B38-A57B-5846E021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68EF6-FA59-4849-9519-F04C54CD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A1AB8E-0DE1-4A2F-B3E0-A63DE4A2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1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E051A4-4FE1-4E6F-A087-6887DDB7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C83A1B-F072-43D2-B7D2-84CD73E1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2F409-76CA-4F52-A86D-ED7D5CB16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A4A4-A0C1-4474-9DF5-07E5DFB0096D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D1B2F-B145-4C64-929E-971F95D14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E78F4-7A7F-412A-A7B6-F88675E7F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6D3-0DC1-44B4-9371-BB807967A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60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4F48B6-81E6-455A-9215-E2A900B6F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977"/>
            <a:ext cx="5522688" cy="14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7DEF96C7-0528-4D29-9851-AE09830D1A1B}"/>
              </a:ext>
            </a:extLst>
          </p:cNvPr>
          <p:cNvSpPr/>
          <p:nvPr/>
        </p:nvSpPr>
        <p:spPr>
          <a:xfrm>
            <a:off x="5500978" y="2279982"/>
            <a:ext cx="3785624" cy="1566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37A303D-050F-46FC-9AE7-5F58AC3AF392}"/>
              </a:ext>
            </a:extLst>
          </p:cNvPr>
          <p:cNvSpPr/>
          <p:nvPr/>
        </p:nvSpPr>
        <p:spPr>
          <a:xfrm>
            <a:off x="3908189" y="5291646"/>
            <a:ext cx="1661163" cy="1566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850778-9ECB-40F8-8890-5D41E9CF5873}"/>
              </a:ext>
            </a:extLst>
          </p:cNvPr>
          <p:cNvSpPr/>
          <p:nvPr/>
        </p:nvSpPr>
        <p:spPr>
          <a:xfrm>
            <a:off x="582046" y="3353762"/>
            <a:ext cx="4081501" cy="15663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5A8D74-E53E-4776-B361-61DEA1FD197A}"/>
              </a:ext>
            </a:extLst>
          </p:cNvPr>
          <p:cNvSpPr/>
          <p:nvPr/>
        </p:nvSpPr>
        <p:spPr>
          <a:xfrm>
            <a:off x="5569353" y="285127"/>
            <a:ext cx="3785624" cy="1720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9F8D83-456F-4589-8D6B-8FC7B6B80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02" y="619998"/>
            <a:ext cx="3160782" cy="11734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B0EA4F-6A58-4595-80C3-03958D9A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5" y="3556294"/>
            <a:ext cx="3785624" cy="11612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E90ED5-76BB-4FF2-BE4B-89B4F7BD8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8" y="1793480"/>
            <a:ext cx="4081501" cy="10487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EEABE2-2965-419C-B6E6-FAA13295C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9" y="393533"/>
            <a:ext cx="3624079" cy="9265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29C6FC-BD81-43E0-AC07-9D5E014AF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257638"/>
            <a:ext cx="1426382" cy="142638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269F7E0-DE53-4C9C-9A6C-C2346F5C4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6" y="5291646"/>
            <a:ext cx="1426381" cy="142638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A012C0B-2720-4395-BA15-8B364B693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85" y="5431619"/>
            <a:ext cx="1366969" cy="136696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6D6D03E-F50A-4EA0-8511-8A938EB730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52" y="2381962"/>
            <a:ext cx="3437491" cy="121598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6A6A218-4342-432F-BA8C-A6D90760C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57" y="4079512"/>
            <a:ext cx="3330472" cy="117812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144D762-354F-427B-9F6C-4D54ABAF5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12" y="227990"/>
            <a:ext cx="1466279" cy="183458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D8805B5-7400-43FC-813A-94EA891D5C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852" y="2565548"/>
            <a:ext cx="1834586" cy="183458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41BEB5-1ACC-47B1-BC86-72DE49E2A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43" y="4570574"/>
            <a:ext cx="2199947" cy="21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AB18C-1F3E-44C5-A45A-E3243698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92" y="2273806"/>
            <a:ext cx="8232142" cy="13255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1BAE62-979D-492F-84E7-2866101A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968"/>
            <a:ext cx="5158650" cy="13255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F908E6-F151-463A-8E4F-7CD6A1805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35" y="5594209"/>
            <a:ext cx="3148699" cy="11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AB18C-1F3E-44C5-A45A-E3243698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587" y="2766218"/>
            <a:ext cx="8232142" cy="13255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1BAE62-979D-492F-84E7-2866101A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968"/>
            <a:ext cx="5158650" cy="1325562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B2EBA5-9DA9-484A-9DE0-0B85A3363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4345457"/>
            <a:ext cx="5824740" cy="20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3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1373-A0B2-4782-ABA3-02C6339F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CED78-3B0B-4DB4-B319-7F9D5A61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4E914D-4C53-4C4C-8DD7-7B6D4DB7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59" y="2589268"/>
            <a:ext cx="5522688" cy="14120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B0FCFD-43CC-4FA2-BCFA-29A727E6E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03" y="0"/>
            <a:ext cx="3668056" cy="12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1B37F-198C-417D-886B-319A79E6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F0F35-5647-4A49-B63F-47E914D88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0DB598E3-15FD-4E60-935E-06BD2AC4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39" y="2675732"/>
            <a:ext cx="515865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5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070F2-EDFA-4A23-B77A-6CB46375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E4B00-E716-4916-9B95-9C28375E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64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20BFC-2CAF-4C31-9DBB-4604970E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B1640-327E-4984-9A80-27C9F003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7E54902-316F-468E-A76D-9E6282F20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" y="230188"/>
            <a:ext cx="3249478" cy="8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1DC1E-64B6-47D6-9051-5393E358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1DA6A-CDA9-44D2-B4E2-7B7D5312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64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E8765-0025-412D-B7C9-7ED429D2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7021B-74CE-40AF-B3BC-1D6F63E2B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96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posgr</dc:creator>
  <cp:lastModifiedBy>posgr</cp:lastModifiedBy>
  <cp:revision>4</cp:revision>
  <dcterms:created xsi:type="dcterms:W3CDTF">2026-04-16T01:22:37Z</dcterms:created>
  <dcterms:modified xsi:type="dcterms:W3CDTF">2026-04-16T01:58:46Z</dcterms:modified>
</cp:coreProperties>
</file>